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456" r:id="rId3"/>
    <p:sldId id="259" r:id="rId4"/>
    <p:sldId id="458" r:id="rId5"/>
    <p:sldId id="460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210AB99-429B-4089-9782-44C746712AAA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918750-FEE9-4D55-BD36-C741B748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92C629-5926-471F-B346-5EB4CDA33E3F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27DD-6ED5-4688-BC72-5E71517CF7B9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F8D6-6C4B-4505-8C1F-A02B8DD0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038-5E94-4EED-8AA6-D315A0F5D23C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0FBB-B674-4FFA-B349-6F93C91F9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FB3E-D7A9-405E-9CBA-EC30620512CC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E8E9-2B5C-4093-B1D5-06E72512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B15E-B2A5-4730-B641-1D05C101B577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446B-A161-454B-A8C9-04A11D86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1107-5D27-491B-A093-C9C953D38165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8E4C-03E1-4046-A7DD-4398681C4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5420-38A7-4FA0-8D09-315ADE6E5E02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5159-6F90-4E09-8093-F3B0F9A2F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DBD6-4ACA-46DD-9E06-54A041C6F11E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8E2A-5890-48F3-93DF-F3DF991F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3CC3-E02F-4638-B203-B03FAC2C0A97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BEFC-2F1D-474C-B8B1-35D1FCD9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D479-1F6D-42C5-A036-9A42CBF705C7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1A0F-387F-402E-822E-15A6478AB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44A4-6C5C-429D-A1F0-FD8CED6619B7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2719-03F6-49E9-87BF-C9E64F271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CFDF-C9AD-4DCA-9D3C-5E3D217BBDE7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3AF9-4EB8-488C-BF8D-F444BFD85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5C5BBB-F4EB-41F8-AD2A-2D2C737436F8}" type="datetimeFigureOut">
              <a:rPr lang="ru-RU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846F7-F89A-472C-B663-3C3ACB110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88913"/>
            <a:ext cx="7848600" cy="836612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  <a:br>
              <a:rPr lang="ru-RU" altLang="ru-RU" sz="18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лицей № 572 Невского района  Санкт-Петербурга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9625" y="1619250"/>
            <a:ext cx="10950575" cy="4630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«Дорогою добра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(социальная ответственность и </a:t>
            </a:r>
            <a:r>
              <a:rPr lang="ru-RU" sz="3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проекта: 2020-2024 гг.</a:t>
            </a:r>
            <a:endParaRPr lang="en-US" altLang="ru-RU" sz="30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развитие и социальная самореализации обучающихся через участие в добровольческом (волонтерском) движении</a:t>
            </a:r>
          </a:p>
          <a:p>
            <a:pPr algn="l" eaLnBrk="1" hangingPunct="1">
              <a:lnSpc>
                <a:spcPct val="80000"/>
              </a:lnSpc>
            </a:pPr>
            <a:endParaRPr lang="en-US" alt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825" y="333375"/>
            <a:ext cx="15224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132" y="166255"/>
            <a:ext cx="11637819" cy="10652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 </a:t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«Дорогою добра (социальная ответственность 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31468"/>
            <a:ext cx="11064875" cy="53594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популяризация идей добровольчества;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создание оптимальных условий для распространения волонтерского движения и активизации участия в социально-значимых акциях и проектах;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вовлечение обучающихся в проекты, связанные с оказанием социально-психологической и социально-педагогической поддержки различным группам населения;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участие в подготовке и проведении массовых социально-культурных, информационно-просветительских и спортивных мероприятий;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реализация программ информационно-пропагандистской направленности;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создание и использование связей с другими организациями для совместной социально-значимой деятельности;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воспитание у обучающихся базовых национальных ценностей российского общества, формирование активной гражданской позиции, лидерских и нравственно-этических качеств;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поддержка и реализация социальных инициатив обучающихся;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создание 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2400" dirty="0" err="1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волонтерства</a:t>
            </a:r>
            <a:r>
              <a:rPr lang="ru-RU" sz="2400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0493"/>
            <a:ext cx="9207294" cy="1033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33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линия 1  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«От сердца к сердцу»</a:t>
            </a:r>
            <a:b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99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9263" y="914400"/>
            <a:ext cx="7683500" cy="54229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>
                <a:solidFill>
                  <a:srgbClr val="33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Оказание поддержки  и прямой практической помощи социально незащищенным слоям населения, больным людям, инвалидам, людям с ограниченными возможностями здоровья, ветеранам.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4150" y="657225"/>
            <a:ext cx="27813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2963863" y="2928938"/>
            <a:ext cx="8297862" cy="3773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«Дом без   одиночества»;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акция «Белый цветок»;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 движении «Волонтёры Победы»;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общественном движении «Волонтёры медики»;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мероприятиях Российского движения школьников.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0190" y="123825"/>
            <a:ext cx="8612558" cy="5826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2 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«Экологический след»</a:t>
            </a:r>
            <a:b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306388" y="727075"/>
            <a:ext cx="9191625" cy="2216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 в области защиты окружающей среды, направленная на формирование экологической культуры в обществе (помощь заповедным территориям, животным, озеленение, раздельный сбор отходов, экологическое просвещение и т.д.).</a:t>
            </a:r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1587500" y="4010025"/>
            <a:ext cx="6016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74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688" y="123825"/>
            <a:ext cx="231616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306388" y="2943225"/>
            <a:ext cx="11564937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участие в проекте  «На старт,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эко-отряд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участие в мероприятиях, организованных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«Дирекцией  ООПТ Санкт-Петербурга»;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конкурс детского художественного творчества «Страницы Красной книги»;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соревнования «Кубок Санкт-Петербурга по спортивной орнитологии»;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акция «Помоги птицам» (изготовление кормушек и кормление птиц)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акция «Посади дерево»;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экологическая акция «Бумажный бум»;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акция «Лес победы».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-112713"/>
            <a:ext cx="10515600" cy="995363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3 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старт!»</a:t>
            </a:r>
            <a:b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513" y="882650"/>
            <a:ext cx="11593512" cy="2323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воспитание, пропаганда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жизни, профилактика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зависимого поведения,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наркотических средств и психотропных веществ, алкоголя и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профилактика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ДДТТ.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9038" y="323850"/>
            <a:ext cx="1550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Объект 2"/>
          <p:cNvSpPr txBox="1">
            <a:spLocks/>
          </p:cNvSpPr>
          <p:nvPr/>
        </p:nvSpPr>
        <p:spPr bwMode="auto">
          <a:xfrm>
            <a:off x="1338263" y="3846513"/>
            <a:ext cx="95154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220106" y="3206338"/>
            <a:ext cx="117739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бегуна;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проведение спортивных мероприятий;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разработка и проведение мероприятий по формированию ЗОЖ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 проведение мероприятий по профилактике вредных привычек, употребления наркотических средств и психотропных веществ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деятельность отряда ЮИД.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403</Words>
  <Application>Microsoft Office PowerPoint</Application>
  <PresentationFormat>Произвольный</PresentationFormat>
  <Paragraphs>45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Государственное бюджетное общеобразовательное учреждение  лицей № 572 Невского района  Санкт-Петербурга</vt:lpstr>
      <vt:lpstr>Задачи проекта  «Дорогою добра (социальная ответственность и волонтерство)» </vt:lpstr>
      <vt:lpstr>Проектная линия 1  «От сердца к сердцу» </vt:lpstr>
      <vt:lpstr> Проектная линия 2  «Экологический след» </vt:lpstr>
      <vt:lpstr> Проектная линия 3  «На старт!»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лицей № 572 Невского района  Санкт-Петербурга</dc:title>
  <dc:creator>Пользователь Microsoft Office</dc:creator>
  <cp:lastModifiedBy>марина</cp:lastModifiedBy>
  <cp:revision>32</cp:revision>
  <dcterms:created xsi:type="dcterms:W3CDTF">2020-02-14T05:50:40Z</dcterms:created>
  <dcterms:modified xsi:type="dcterms:W3CDTF">2023-10-15T04:47:20Z</dcterms:modified>
</cp:coreProperties>
</file>